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Игра-урок</a:t>
            </a:r>
            <a:r>
              <a:rPr lang="ru-RU" sz="10000" dirty="0" smtClean="0"/>
              <a:t> </a:t>
            </a:r>
            <a:br>
              <a:rPr lang="ru-RU" sz="10000" dirty="0" smtClean="0"/>
            </a:br>
            <a:r>
              <a:rPr lang="ru-RU" sz="10000" dirty="0" smtClean="0"/>
              <a:t>«Час </a:t>
            </a:r>
            <a:r>
              <a:rPr lang="ru-RU" sz="10000" dirty="0" smtClean="0"/>
              <a:t>кода»</a:t>
            </a:r>
            <a:endParaRPr lang="ru-RU" sz="10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Необычный урок программирования!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МОУ Красноярская НШ - детский сад.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64357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Кузнецова О.Ф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алгоритма</a:t>
            </a:r>
            <a:endParaRPr lang="ru-RU" dirty="0"/>
          </a:p>
        </p:txBody>
      </p:sp>
      <p:pic>
        <p:nvPicPr>
          <p:cNvPr id="7" name="Содержимое 6" descr="IMG_33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33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тренажере.</a:t>
            </a:r>
            <a:endParaRPr lang="ru-RU" dirty="0"/>
          </a:p>
        </p:txBody>
      </p:sp>
      <p:pic>
        <p:nvPicPr>
          <p:cNvPr id="5" name="Содержимое 4" descr="IMG_3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3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Игра-урок  «Час кода»</vt:lpstr>
      <vt:lpstr>Создание алгоритма</vt:lpstr>
      <vt:lpstr>Работа на тренажере.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«Час кода»</dc:title>
  <dc:creator>северная 15</dc:creator>
  <cp:lastModifiedBy>1</cp:lastModifiedBy>
  <cp:revision>8</cp:revision>
  <dcterms:created xsi:type="dcterms:W3CDTF">2017-12-07T12:47:27Z</dcterms:created>
  <dcterms:modified xsi:type="dcterms:W3CDTF">2017-12-07T16:58:51Z</dcterms:modified>
</cp:coreProperties>
</file>